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51206400" cy="32461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24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6"/>
    <p:restoredTop sz="94674"/>
  </p:normalViewPr>
  <p:slideViewPr>
    <p:cSldViewPr showGuides="1">
      <p:cViewPr varScale="1">
        <p:scale>
          <a:sx n="25" d="100"/>
          <a:sy n="25" d="100"/>
        </p:scale>
        <p:origin x="816" y="192"/>
      </p:cViewPr>
      <p:guideLst>
        <p:guide orient="horz" pos="10224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083800"/>
            <a:ext cx="43526075" cy="6958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394363"/>
            <a:ext cx="35845750" cy="829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4BA561-16C4-6F42-3CEF-38D9D9B78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9D0F57-6195-9CAE-AD8D-CAEF5E467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12A9A5-CA9E-73D7-C713-3028ABF2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78FC-E47B-044C-86A6-FD81A9032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8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A3E68-9532-3D92-1085-CB8993127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0EA458-5719-0D17-0136-B607E986B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91486E-4C2B-ADE4-0E06-3C6F5C5D5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B160-5082-BA47-92BD-52D498C8A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15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2884488"/>
            <a:ext cx="10880725" cy="25969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884488"/>
            <a:ext cx="32492950" cy="25969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5B1EDD-0B23-24C6-ED20-16332ADAE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F226D-0E25-7D5F-8273-A2F0C9D45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98BDBF-9B58-29FB-3D8A-6842AB10E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84FB-0AA7-EB49-8A6C-641BC191A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40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ECA54-4E02-B46B-92F7-0657C60D9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A7EDFE-C8DD-824F-2EA5-9652E678EC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71C491-CCB3-39E4-0004-00454899F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2954-4306-0F4D-BCD1-3718F826B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79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0859750"/>
            <a:ext cx="43526075" cy="64468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758863"/>
            <a:ext cx="43526075" cy="7100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B8E794-C456-A201-91FF-A60145AFF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67FA10-8417-7923-527E-6A1738E03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7A251-8A16-8AFB-7E07-470485C73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E979-DD36-2B40-B70B-C55D6ACCA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0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9378950"/>
            <a:ext cx="21686837" cy="1947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9378950"/>
            <a:ext cx="21686838" cy="1947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499FD-C9D9-808D-FA5D-88DBC93DD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6CD99-A1CF-B16C-A3FF-B6DF00FFD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47C43-3585-3CCB-9666-CB0BD4734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E5728-770B-BE44-AC19-CDF43D27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29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00163"/>
            <a:ext cx="46085125" cy="541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265988"/>
            <a:ext cx="22625050" cy="3028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294938"/>
            <a:ext cx="22625050" cy="18702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265988"/>
            <a:ext cx="22632988" cy="3028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294938"/>
            <a:ext cx="22632988" cy="18702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B4B7C7-D49A-4344-0FB2-B4F3AF7BA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750A15-5181-9D7F-B3BD-09511BAF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CA0306-19E9-B42E-CA19-DA5153EED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8195-07C1-2046-B933-F41A1ED7D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5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160863-0A9F-8932-B47B-D3E463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A4C32A-92B1-3A19-85E4-A7A46C27C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C834FA-C9F9-78BC-C18A-15BDAA88A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8558-2CA1-2B42-A832-6648E9064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5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6A8D0A-7C6D-C425-5B21-508ADCFD8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37029E-8989-88BF-80E8-980C9D1F1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38B804-310F-2736-FA2A-838258E85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3BC9B-B8C3-0448-86E4-8EED40025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37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292225"/>
            <a:ext cx="16846550" cy="5500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292225"/>
            <a:ext cx="28625800" cy="2770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792913"/>
            <a:ext cx="16846550" cy="22204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3CDD6-D07E-DF6D-2E72-EB8956DDE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BB11FB-D198-DCEC-05C0-8D839B119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21996-EEB2-8033-0737-9C7514B5B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37D8-EC23-FA4A-985F-CEDDE5BE1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94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2723475"/>
            <a:ext cx="30724475" cy="2681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00363"/>
            <a:ext cx="30724475" cy="194770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404763"/>
            <a:ext cx="30724475" cy="381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75673-9BAC-02D1-E139-4BCD36216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855BC-38DC-D8D5-629F-E6192B540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C7EA6-CDEE-8EDA-F33F-C1020022D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55E1-F12E-6143-A089-3628B9545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32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998D58-CB47-A88E-5CA2-D3FAF5CC3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2884488"/>
            <a:ext cx="435260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10" tIns="-168244" rIns="93010" bIns="-1682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AA85D9-A70A-1DE9-D2C1-C7CECE52D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9378950"/>
            <a:ext cx="43526075" cy="194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10" tIns="-168244" rIns="93010" bIns="-168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755DD6-69AF-099F-6850-EB3B07632E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9576713"/>
            <a:ext cx="10668000" cy="2162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10" tIns="-168244" rIns="93010" bIns="-168244" numCol="1" anchor="t" anchorCtr="0" compatLnSpc="1">
            <a:prstTxWarp prst="textNoShape">
              <a:avLst/>
            </a:prstTxWarp>
          </a:bodyPr>
          <a:lstStyle>
            <a:lvl1pPr defTabSz="5224463">
              <a:defRPr sz="80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B52E44-77DC-4B85-7727-99B1C7DF4D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576713"/>
            <a:ext cx="16214725" cy="2162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10" tIns="-168244" rIns="93010" bIns="-168244" numCol="1" anchor="t" anchorCtr="0" compatLnSpc="1">
            <a:prstTxWarp prst="textNoShape">
              <a:avLst/>
            </a:prstTxWarp>
          </a:bodyPr>
          <a:lstStyle>
            <a:lvl1pPr algn="ctr" defTabSz="5224463">
              <a:defRPr sz="800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3887BE-4D43-39E6-1391-BFFA6E27B5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576713"/>
            <a:ext cx="10668000" cy="2162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10" tIns="-168244" rIns="93010" bIns="-168244" numCol="1" anchor="t" anchorCtr="0" compatLnSpc="1">
            <a:prstTxWarp prst="textNoShape">
              <a:avLst/>
            </a:prstTxWarp>
          </a:bodyPr>
          <a:lstStyle>
            <a:lvl1pPr algn="r" defTabSz="5224463">
              <a:defRPr sz="8000"/>
            </a:lvl1pPr>
          </a:lstStyle>
          <a:p>
            <a:pPr>
              <a:defRPr/>
            </a:pPr>
            <a:fld id="{D6851778-C553-2947-9EE1-1345789BA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Times" charset="0"/>
          <a:ea typeface="ＭＳ Ｐゴシック" charset="0"/>
        </a:defRPr>
      </a:lvl2pPr>
      <a:lvl3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Times" charset="0"/>
          <a:ea typeface="ＭＳ Ｐゴシック" charset="0"/>
        </a:defRPr>
      </a:lvl3pPr>
      <a:lvl4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Times" charset="0"/>
          <a:ea typeface="ＭＳ Ｐゴシック" charset="0"/>
        </a:defRPr>
      </a:lvl4pPr>
      <a:lvl5pPr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defTabSz="5224463" rtl="0" eaLnBrk="0" fontAlgn="base" hangingPunct="0">
        <a:spcBef>
          <a:spcPct val="0"/>
        </a:spcBef>
        <a:spcAft>
          <a:spcPct val="0"/>
        </a:spcAft>
        <a:defRPr sz="251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1958975" indent="-1958975" algn="l" defTabSz="5224463" rtl="0" eaLnBrk="0" fontAlgn="base" hangingPunct="0">
        <a:spcBef>
          <a:spcPct val="20000"/>
        </a:spcBef>
        <a:spcAft>
          <a:spcPct val="0"/>
        </a:spcAft>
        <a:buChar char="•"/>
        <a:defRPr sz="18300">
          <a:solidFill>
            <a:schemeClr val="tx1"/>
          </a:solidFill>
          <a:latin typeface="+mn-lt"/>
          <a:ea typeface="+mn-ea"/>
          <a:cs typeface="+mn-cs"/>
        </a:defRPr>
      </a:lvl1pPr>
      <a:lvl2pPr marL="4244975" indent="-1631950" algn="l" defTabSz="5224463" rtl="0" eaLnBrk="0" fontAlgn="base" hangingPunct="0">
        <a:spcBef>
          <a:spcPct val="20000"/>
        </a:spcBef>
        <a:spcAft>
          <a:spcPct val="0"/>
        </a:spcAft>
        <a:buChar char="–"/>
        <a:defRPr sz="16000">
          <a:solidFill>
            <a:schemeClr val="tx1"/>
          </a:solidFill>
          <a:latin typeface="+mn-lt"/>
          <a:ea typeface="+mn-ea"/>
        </a:defRPr>
      </a:lvl2pPr>
      <a:lvl3pPr marL="6530975" indent="-1306513" algn="l" defTabSz="5224463" rtl="0" eaLnBrk="0" fontAlgn="base" hangingPunct="0">
        <a:spcBef>
          <a:spcPct val="20000"/>
        </a:spcBef>
        <a:spcAft>
          <a:spcPct val="0"/>
        </a:spcAft>
        <a:buChar char="•"/>
        <a:defRPr sz="13700">
          <a:solidFill>
            <a:schemeClr val="tx1"/>
          </a:solidFill>
          <a:latin typeface="+mn-lt"/>
          <a:ea typeface="+mn-ea"/>
        </a:defRPr>
      </a:lvl3pPr>
      <a:lvl4pPr marL="9144000" indent="-1306513" algn="l" defTabSz="5224463" rtl="0" eaLnBrk="0" fontAlgn="base" hangingPunct="0">
        <a:spcBef>
          <a:spcPct val="20000"/>
        </a:spcBef>
        <a:spcAft>
          <a:spcPct val="0"/>
        </a:spcAft>
        <a:buChar char="–"/>
        <a:defRPr sz="11400">
          <a:solidFill>
            <a:schemeClr val="tx1"/>
          </a:solidFill>
          <a:latin typeface="+mn-lt"/>
          <a:ea typeface="+mn-ea"/>
        </a:defRPr>
      </a:lvl4pPr>
      <a:lvl5pPr marL="11757025" indent="-1306513" algn="l" defTabSz="5224463" rtl="0" eaLnBrk="0" fontAlgn="base" hangingPunct="0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+mn-ea"/>
        </a:defRPr>
      </a:lvl5pPr>
      <a:lvl6pPr marL="12214225" indent="-1306513" algn="l" defTabSz="5224463" rtl="0" eaLnBrk="0" fontAlgn="base" hangingPunct="0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+mn-ea"/>
        </a:defRPr>
      </a:lvl6pPr>
      <a:lvl7pPr marL="12671425" indent="-1306513" algn="l" defTabSz="5224463" rtl="0" eaLnBrk="0" fontAlgn="base" hangingPunct="0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+mn-ea"/>
        </a:defRPr>
      </a:lvl7pPr>
      <a:lvl8pPr marL="13128625" indent="-1306513" algn="l" defTabSz="5224463" rtl="0" eaLnBrk="0" fontAlgn="base" hangingPunct="0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+mn-ea"/>
        </a:defRPr>
      </a:lvl8pPr>
      <a:lvl9pPr marL="13585825" indent="-1306513" algn="l" defTabSz="5224463" rtl="0" eaLnBrk="0" fontAlgn="base" hangingPunct="0">
        <a:spcBef>
          <a:spcPct val="20000"/>
        </a:spcBef>
        <a:spcAft>
          <a:spcPct val="0"/>
        </a:spcAft>
        <a:buChar char="»"/>
        <a:defRPr sz="1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>
            <a:extLst>
              <a:ext uri="{FF2B5EF4-FFF2-40B4-BE49-F238E27FC236}">
                <a16:creationId xmlns:a16="http://schemas.microsoft.com/office/drawing/2014/main" id="{9ADDBC7E-850C-7B06-08F2-C91F2956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39700" y="1127125"/>
            <a:ext cx="256032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10800" b="1">
                <a:latin typeface="Arial" panose="020B0604020202020204" pitchFamily="34" charset="0"/>
              </a:rPr>
              <a:t>Title of your poster</a:t>
            </a:r>
          </a:p>
          <a:p>
            <a:pPr algn="ctr">
              <a:spcBef>
                <a:spcPct val="25000"/>
              </a:spcBef>
            </a:pPr>
            <a:r>
              <a:rPr lang="en-US" altLang="en-US" sz="10000" b="1">
                <a:latin typeface="Arial" panose="020B0604020202020204" pitchFamily="34" charset="0"/>
              </a:rPr>
              <a:t>Student Name, etc.</a:t>
            </a:r>
          </a:p>
        </p:txBody>
      </p:sp>
      <p:sp>
        <p:nvSpPr>
          <p:cNvPr id="13314" name="Text Box 12">
            <a:extLst>
              <a:ext uri="{FF2B5EF4-FFF2-40B4-BE49-F238E27FC236}">
                <a16:creationId xmlns:a16="http://schemas.microsoft.com/office/drawing/2014/main" id="{42B2D6EE-2408-0663-5EC3-B23491A4B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7499350"/>
            <a:ext cx="8763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8000" b="1">
                <a:latin typeface="Arial" panose="020B0604020202020204" pitchFamily="34" charset="0"/>
              </a:rPr>
              <a:t>Abstract</a:t>
            </a:r>
            <a:endParaRPr lang="en-US" altLang="en-US" sz="8000">
              <a:latin typeface="Arial" panose="020B0604020202020204" pitchFamily="34" charset="0"/>
            </a:endParaRPr>
          </a:p>
          <a:p>
            <a:pPr algn="just">
              <a:spcBef>
                <a:spcPct val="25000"/>
              </a:spcBef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3315" name="Text Box 13">
            <a:extLst>
              <a:ext uri="{FF2B5EF4-FFF2-40B4-BE49-F238E27FC236}">
                <a16:creationId xmlns:a16="http://schemas.microsoft.com/office/drawing/2014/main" id="{FC7DDAE2-98A9-09F6-8CD5-5FA335A9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4900" y="7499350"/>
            <a:ext cx="10896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8000" b="1">
                <a:latin typeface="Arial" panose="020B0604020202020204" pitchFamily="34" charset="0"/>
              </a:rPr>
              <a:t>Methods</a:t>
            </a:r>
            <a:endParaRPr lang="en-US" altLang="en-US" sz="8000">
              <a:latin typeface="Arial" panose="020B0604020202020204" pitchFamily="34" charset="0"/>
            </a:endParaRPr>
          </a:p>
          <a:p>
            <a:pPr algn="just">
              <a:spcBef>
                <a:spcPct val="25000"/>
              </a:spcBef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3316" name="Text Box 14">
            <a:extLst>
              <a:ext uri="{FF2B5EF4-FFF2-40B4-BE49-F238E27FC236}">
                <a16:creationId xmlns:a16="http://schemas.microsoft.com/office/drawing/2014/main" id="{DF5F69D9-F361-EEC1-2A0F-CAA99C41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2200" y="7499350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8000" b="1">
                <a:latin typeface="Arial" panose="020B0604020202020204" pitchFamily="34" charset="0"/>
              </a:rPr>
              <a:t>Significance</a:t>
            </a:r>
            <a:endParaRPr lang="en-US" altLang="en-US" sz="8000">
              <a:latin typeface="Arial" panose="020B0604020202020204" pitchFamily="34" charset="0"/>
            </a:endParaRPr>
          </a:p>
          <a:p>
            <a:pPr algn="just">
              <a:spcBef>
                <a:spcPct val="25000"/>
              </a:spcBef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3317" name="Text Box 15">
            <a:extLst>
              <a:ext uri="{FF2B5EF4-FFF2-40B4-BE49-F238E27FC236}">
                <a16:creationId xmlns:a16="http://schemas.microsoft.com/office/drawing/2014/main" id="{F5F8F399-650E-9DED-D7D0-5648230FE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8319750"/>
            <a:ext cx="8305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8000" b="1">
                <a:latin typeface="Arial" panose="020B0604020202020204" pitchFamily="34" charset="0"/>
              </a:rPr>
              <a:t>Introduction</a:t>
            </a:r>
            <a:endParaRPr lang="en-US" altLang="en-US" sz="8000">
              <a:latin typeface="Arial" panose="020B0604020202020204" pitchFamily="34" charset="0"/>
            </a:endParaRPr>
          </a:p>
          <a:p>
            <a:pPr algn="just">
              <a:spcBef>
                <a:spcPct val="25000"/>
              </a:spcBef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3318" name="Text Box 16">
            <a:extLst>
              <a:ext uri="{FF2B5EF4-FFF2-40B4-BE49-F238E27FC236}">
                <a16:creationId xmlns:a16="http://schemas.microsoft.com/office/drawing/2014/main" id="{BB76A59D-00C8-6A54-8F3D-6205C5D2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0400" y="18319750"/>
            <a:ext cx="6705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8000" b="1">
                <a:latin typeface="Arial" panose="020B0604020202020204" pitchFamily="34" charset="0"/>
              </a:rPr>
              <a:t>Results</a:t>
            </a:r>
            <a:endParaRPr lang="en-US" altLang="en-US" sz="8000">
              <a:latin typeface="Arial" panose="020B0604020202020204" pitchFamily="34" charset="0"/>
            </a:endParaRPr>
          </a:p>
          <a:p>
            <a:pPr algn="just">
              <a:spcBef>
                <a:spcPct val="25000"/>
              </a:spcBef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3319" name="Text Box 17">
            <a:extLst>
              <a:ext uri="{FF2B5EF4-FFF2-40B4-BE49-F238E27FC236}">
                <a16:creationId xmlns:a16="http://schemas.microsoft.com/office/drawing/2014/main" id="{324AA160-2DCC-6966-CC58-6A3C29C97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0" y="18319750"/>
            <a:ext cx="8915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sz="8000" b="1">
                <a:latin typeface="Arial" panose="020B0604020202020204" pitchFamily="34" charset="0"/>
              </a:rPr>
              <a:t>Conclusions</a:t>
            </a:r>
            <a:endParaRPr lang="en-US" altLang="en-US" sz="8000">
              <a:latin typeface="Arial" panose="020B0604020202020204" pitchFamily="34" charset="0"/>
            </a:endParaRPr>
          </a:p>
          <a:p>
            <a:pPr algn="just">
              <a:spcBef>
                <a:spcPct val="25000"/>
              </a:spcBef>
            </a:pPr>
            <a:endParaRPr lang="en-US" altLang="en-US" sz="8000">
              <a:latin typeface="Arial" panose="020B0604020202020204" pitchFamily="34" charset="0"/>
            </a:endParaRPr>
          </a:p>
        </p:txBody>
      </p:sp>
      <p:sp>
        <p:nvSpPr>
          <p:cNvPr id="13320" name="Text Box 22">
            <a:extLst>
              <a:ext uri="{FF2B5EF4-FFF2-40B4-BE49-F238E27FC236}">
                <a16:creationId xmlns:a16="http://schemas.microsoft.com/office/drawing/2014/main" id="{81046C3A-0075-37B2-8809-14BF83E75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-106363"/>
            <a:ext cx="184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solidFill>
                  <a:srgbClr val="CCCCCC"/>
                </a:solidFill>
              </a:rPr>
              <a:t>.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0850568B-FD28-7EF0-4CBA-F72502D7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0" y="1347788"/>
            <a:ext cx="4984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>
            <a:extLst>
              <a:ext uri="{FF2B5EF4-FFF2-40B4-BE49-F238E27FC236}">
                <a16:creationId xmlns:a16="http://schemas.microsoft.com/office/drawing/2014/main" id="{DBFA546B-B14F-CFEE-AE13-55356BF3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8" r="240" b="18176"/>
          <a:stretch>
            <a:fillRect/>
          </a:stretch>
        </p:blipFill>
        <p:spPr bwMode="auto">
          <a:xfrm>
            <a:off x="3581400" y="1347788"/>
            <a:ext cx="91821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</vt:lpstr>
      <vt:lpstr>ＭＳ Ｐゴシック</vt:lpstr>
      <vt:lpstr>Arial</vt:lpstr>
      <vt:lpstr>Calibri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Khajotia, Sharukh S. (HSC)</cp:lastModifiedBy>
  <cp:revision>16</cp:revision>
  <dcterms:created xsi:type="dcterms:W3CDTF">1999-01-22T20:27:50Z</dcterms:created>
  <dcterms:modified xsi:type="dcterms:W3CDTF">2024-01-22T22:49:23Z</dcterms:modified>
</cp:coreProperties>
</file>